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308" r:id="rId2"/>
    <p:sldId id="307" r:id="rId3"/>
    <p:sldId id="306" r:id="rId4"/>
    <p:sldId id="309" r:id="rId5"/>
    <p:sldId id="303" r:id="rId6"/>
    <p:sldId id="31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470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media/image1.wmf>
</file>

<file path=ppt/media/image10.wm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wmf>
</file>

<file path=ppt/media/image5.png>
</file>

<file path=ppt/media/image6.wmf>
</file>

<file path=ppt/media/image7.wmf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6C41D-B479-4A2C-8FD6-FBA7C787881C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44CF87-2BE8-419B-878C-4C7F2AEE5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3284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1T-TaS2_2017_11_04_19_28_17_087</a:t>
            </a:r>
          </a:p>
          <a:p>
            <a:r>
              <a:rPr lang="en-US" dirty="0"/>
              <a:t>500/200/10/-8</a:t>
            </a:r>
          </a:p>
          <a:p>
            <a:r>
              <a:rPr lang="en-US" dirty="0"/>
              <a:t>dI-dV-1T-TaS2_2017_11_04_19_38_19_139</a:t>
            </a:r>
          </a:p>
          <a:p>
            <a:r>
              <a:rPr lang="en-US" dirty="0"/>
              <a:t>dI-dV-1T-TaS2_2017_11_04_19_42_36_711</a:t>
            </a:r>
          </a:p>
          <a:p>
            <a:r>
              <a:rPr lang="en-US" dirty="0"/>
              <a:t>dI-dV-1T-TaS2_2017_11_04_19_47_21_224</a:t>
            </a:r>
          </a:p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96DAF5-52B1-4A20-8992-3207EE0766B1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A8A5D9-D445-4833-A9CB-691A7BE084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2989E69-234D-4A20-A82E-B0E6D95CE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3ABE39-CBD5-4ECD-B4C4-DB1E17C2C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42C07D-96C8-428C-A715-B43146C8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800BE2-57EA-45BC-8E71-1B6CD7D90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6088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D2213-7FC4-46A6-9085-3540A33CC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C4F40FD-465B-4299-B2C9-7AEEDA444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EEA73D-8B79-4008-84E9-237B15606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AACF0F-739D-4E03-B44A-1DBE2037E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BBC7D9-F516-43C1-A11B-366F82AF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141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C64C58D-329D-499F-BEE8-B829E5AE29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305FB0F-8997-4390-95C5-41BAB2B6E3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1E136D-ED88-455A-A8ED-87F9188E0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65A6CD-94B0-4706-8D82-4894320FB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23FBF3-B816-44B7-B7A2-12362917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098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486ECC-59F2-436E-9450-21EF3A4D5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5E5F2E-5F25-4200-A93B-6C80ECFFA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1968CD-DDBA-4EF1-ABE2-FBF2ACD13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258C6B-B7A8-4AFF-A2F2-745E433D0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1899B1-D20B-4792-ACB0-600AAA868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936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3378F-DA0A-4F63-8483-85609E40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587400-8B3D-49A5-96EB-B423ACEAA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4AF8CD-596D-4B6A-B639-D58172B17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5C2C1E-8D53-4E14-8DC1-417755D2F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D55DFD-0EC5-4611-BCC7-33DB20203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970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D8A7F0-435B-49AB-81BA-E2EB96752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27B809-293D-45A2-AC36-628DCFB068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D146FE2-BF54-44C0-8DA0-4BE4D9DC02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313B07-A727-46BE-9610-7DB6E557A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AD2ACA-131E-412F-9B8A-E01469ED5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5DFEB6-9F99-46EB-B28B-931F95133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358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C3342B-BF8E-42A1-A564-15C227917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D25B6-E82E-4206-8A11-266B5C25F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55A68B-FEC4-43BD-88EB-37B80AC99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34E01B8-25F0-4E51-AB3C-4AD6BEDA5F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B1ECECE-7461-4FAE-8CE4-0E11162286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7E94A3C-4CD9-457C-9CBA-30D7872DD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DD9B8F3-02A4-47A7-A800-D90403205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673B912-B325-4473-ACB4-EA04DC71A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530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D48A2-C317-434D-8248-9CBD5969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6255644-5EC7-4D19-BEBE-2A610FE15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6971D4D-2385-4F9D-9A7F-7DBB59E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57F3C1C-D75A-4E8A-8216-E25D4D55E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0870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336157A-4C94-430A-91CA-B008EA53F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33C96A9-3EEC-4448-BD3D-3BC274D5D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B122D2B-0551-4B53-ABA2-405004BD6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0752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567A99-04EA-42C2-9860-370B88FA0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C6C01D-52F9-4F15-A658-92328032D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32A318-01B0-4E04-8B70-7B9FF5128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A93A45-C0D4-4B20-BCB4-B4ED6DDC4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414CA6-146D-4C54-BB42-57B974D4C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E82153-C4FC-475D-A938-21AAA8CCD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9569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0C8199-AC5E-4F79-825C-70F7B81C6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3CB0B8E-6B31-4BB8-B508-813AAE3E6A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612BD9-D601-4853-AE0D-737E0BF331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41FC9A9-7579-4DE8-AE78-70E57E98F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9CDF32-292C-489A-8E23-41D804C48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91594B-F3DC-4D2B-B5CE-D3B3A30B5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793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7833A46-9539-4621-873F-594160922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C2473A-E268-4BF1-A78F-063CD7475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8EB0CB-45B7-4973-BD52-84C31254D7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939AC-C303-4187-A7AC-CDD8368F4743}" type="datetimeFigureOut">
              <a:rPr lang="zh-CN" altLang="en-US" smtClean="0"/>
              <a:t>2021/01/26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E0616E-2FAB-44C3-AE71-ECF7547F10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0CF2B0-76FE-48D0-8742-E69CE8A91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C2C91-2315-488F-A4FB-820F8EDF78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293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.w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wmf"/><Relationship Id="rId4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0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9.wmf"/><Relationship Id="rId4" Type="http://schemas.openxmlformats.org/officeDocument/2006/relationships/oleObject" Target="../embeddings/oleObject6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06B5D62-A2D6-4808-820D-C871A4AD5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6306" y="228803"/>
            <a:ext cx="3416530" cy="33238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4B1D505-2438-44EE-885C-5A03947C44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0839508"/>
              </p:ext>
            </p:extLst>
          </p:nvPr>
        </p:nvGraphicFramePr>
        <p:xfrm>
          <a:off x="5866910" y="-77290"/>
          <a:ext cx="5143897" cy="3936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Graph" r:id="rId4" imgW="3920760" imgH="3000960" progId="Origin50.Graph">
                  <p:embed/>
                </p:oleObj>
              </mc:Choice>
              <mc:Fallback>
                <p:oleObj name="Graph" r:id="rId4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66910" y="-77290"/>
                        <a:ext cx="5143897" cy="3936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3AD11FC3-C0D2-4CC8-A834-F627355C63BF}"/>
              </a:ext>
            </a:extLst>
          </p:cNvPr>
          <p:cNvSpPr txBox="1"/>
          <p:nvPr/>
        </p:nvSpPr>
        <p:spPr>
          <a:xfrm>
            <a:off x="5070764" y="5807825"/>
            <a:ext cx="1124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1s</a:t>
            </a:r>
            <a:endParaRPr lang="zh-CN" altLang="en-US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2F9B8F61-7F76-497E-82CC-A01F209065D8}"/>
              </a:ext>
            </a:extLst>
          </p:cNvPr>
          <p:cNvCxnSpPr/>
          <p:nvPr/>
        </p:nvCxnSpPr>
        <p:spPr>
          <a:xfrm>
            <a:off x="3374967" y="1745672"/>
            <a:ext cx="1208117" cy="3823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CCDA7347-B42B-4064-AE74-1D31772A7DF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0432312"/>
              </p:ext>
            </p:extLst>
          </p:nvPr>
        </p:nvGraphicFramePr>
        <p:xfrm>
          <a:off x="1014008" y="3644927"/>
          <a:ext cx="3921125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Graph" r:id="rId6" imgW="3920760" imgH="3000960" progId="Origin50.Graph">
                  <p:embed/>
                </p:oleObj>
              </mc:Choice>
              <mc:Fallback>
                <p:oleObj name="Graph" r:id="rId6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14008" y="3644927"/>
                        <a:ext cx="3921125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5829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DC28CCE-465A-4A09-9019-4E248FAD0A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51958" y="1024343"/>
            <a:ext cx="3703422" cy="36886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7DF37E17-22BD-4C00-8989-673E702B2C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0210836"/>
              </p:ext>
            </p:extLst>
          </p:nvPr>
        </p:nvGraphicFramePr>
        <p:xfrm>
          <a:off x="6168044" y="966294"/>
          <a:ext cx="5612620" cy="42946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Graph" r:id="rId4" imgW="3920760" imgH="3000960" progId="Origin50.Graph">
                  <p:embed/>
                </p:oleObj>
              </mc:Choice>
              <mc:Fallback>
                <p:oleObj name="Graph" r:id="rId4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68044" y="966294"/>
                        <a:ext cx="5612620" cy="42946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E41F85B0-ACD3-4182-80FF-F55F46112BE3}"/>
              </a:ext>
            </a:extLst>
          </p:cNvPr>
          <p:cNvSpPr txBox="1"/>
          <p:nvPr/>
        </p:nvSpPr>
        <p:spPr>
          <a:xfrm>
            <a:off x="5780116" y="5522374"/>
            <a:ext cx="1862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2s</a:t>
            </a:r>
            <a:endParaRPr lang="zh-CN" altLang="en-US" dirty="0"/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650FE521-A81D-4F66-8D96-8D5303723FEF}"/>
              </a:ext>
            </a:extLst>
          </p:cNvPr>
          <p:cNvCxnSpPr/>
          <p:nvPr/>
        </p:nvCxnSpPr>
        <p:spPr>
          <a:xfrm>
            <a:off x="1828800" y="2948247"/>
            <a:ext cx="1596044" cy="5708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939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45FE7E8-8EFD-45F2-B527-2392B88F5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86819" y="381646"/>
            <a:ext cx="3070617" cy="3047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2CDB93F1-2782-4F76-8A83-5EB148F87C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0284980"/>
              </p:ext>
            </p:extLst>
          </p:nvPr>
        </p:nvGraphicFramePr>
        <p:xfrm>
          <a:off x="6051665" y="531338"/>
          <a:ext cx="4928564" cy="31872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Graph" r:id="rId4" imgW="3920760" imgH="3000960" progId="Origin50.Graph">
                  <p:embed/>
                </p:oleObj>
              </mc:Choice>
              <mc:Fallback>
                <p:oleObj name="Graph" r:id="rId4" imgW="3920760" imgH="3000960" progId="Origin50.Graph">
                  <p:embed/>
                  <p:pic>
                    <p:nvPicPr>
                      <p:cNvPr id="2" name="对象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51665" y="531338"/>
                        <a:ext cx="4928564" cy="31872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9527A114-E1E6-40BD-97F6-EB95EE5ED20B}"/>
              </a:ext>
            </a:extLst>
          </p:cNvPr>
          <p:cNvSpPr txBox="1"/>
          <p:nvPr/>
        </p:nvSpPr>
        <p:spPr>
          <a:xfrm>
            <a:off x="5591695" y="6023956"/>
            <a:ext cx="103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10s</a:t>
            </a:r>
            <a:endParaRPr lang="zh-CN" altLang="en-US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A2B2C0BF-ED56-42B5-8E3D-5C5AA04104D4}"/>
              </a:ext>
            </a:extLst>
          </p:cNvPr>
          <p:cNvCxnSpPr/>
          <p:nvPr/>
        </p:nvCxnSpPr>
        <p:spPr>
          <a:xfrm>
            <a:off x="2615738" y="1295400"/>
            <a:ext cx="1668087" cy="4045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85993E31-AECC-433F-A17B-9AA3AF20F0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5601106"/>
              </p:ext>
            </p:extLst>
          </p:nvPr>
        </p:nvGraphicFramePr>
        <p:xfrm>
          <a:off x="1483425" y="3429000"/>
          <a:ext cx="3921125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Graph" r:id="rId6" imgW="3920760" imgH="3000960" progId="Origin50.Graph">
                  <p:embed/>
                </p:oleObj>
              </mc:Choice>
              <mc:Fallback>
                <p:oleObj name="Graph" r:id="rId6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83425" y="3429000"/>
                        <a:ext cx="3921125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7324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>
            <a:extLst>
              <a:ext uri="{FF2B5EF4-FFF2-40B4-BE49-F238E27FC236}">
                <a16:creationId xmlns:a16="http://schemas.microsoft.com/office/drawing/2014/main" id="{F96A4851-065E-4474-80C6-9F8E647C5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72478" y="478608"/>
            <a:ext cx="3188847" cy="32011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8714EB6-CBC4-41F3-B7F9-88CFC416ABEC}"/>
              </a:ext>
            </a:extLst>
          </p:cNvPr>
          <p:cNvSpPr txBox="1"/>
          <p:nvPr/>
        </p:nvSpPr>
        <p:spPr>
          <a:xfrm>
            <a:off x="5547360" y="6129251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15s</a:t>
            </a:r>
            <a:endParaRPr lang="zh-CN" altLang="en-US" dirty="0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7344D747-D6BA-4F4E-8BAB-6F2D50F66C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2482344"/>
              </p:ext>
            </p:extLst>
          </p:nvPr>
        </p:nvGraphicFramePr>
        <p:xfrm>
          <a:off x="6096000" y="118390"/>
          <a:ext cx="5231751" cy="40032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9" name="Graph" r:id="rId4" imgW="3920760" imgH="3000960" progId="Origin50.Graph">
                  <p:embed/>
                </p:oleObj>
              </mc:Choice>
              <mc:Fallback>
                <p:oleObj name="Graph" r:id="rId4" imgW="3920760" imgH="3000960" progId="Origin50.Graph">
                  <p:embed/>
                  <p:pic>
                    <p:nvPicPr>
                      <p:cNvPr id="4" name="对象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18390"/>
                        <a:ext cx="5231751" cy="40032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18297301-1A70-4164-B256-F1D49D9C4633}"/>
              </a:ext>
            </a:extLst>
          </p:cNvPr>
          <p:cNvCxnSpPr/>
          <p:nvPr/>
        </p:nvCxnSpPr>
        <p:spPr>
          <a:xfrm>
            <a:off x="1923009" y="1496291"/>
            <a:ext cx="2687782" cy="4211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CE2B7213-38AB-4377-B083-075AD8590B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7960287"/>
              </p:ext>
            </p:extLst>
          </p:nvPr>
        </p:nvGraphicFramePr>
        <p:xfrm>
          <a:off x="1306338" y="3628563"/>
          <a:ext cx="3921125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0" name="Graph" r:id="rId6" imgW="3920760" imgH="3000960" progId="Origin50.Graph">
                  <p:embed/>
                </p:oleObj>
              </mc:Choice>
              <mc:Fallback>
                <p:oleObj name="Graph" r:id="rId6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06338" y="3628563"/>
                        <a:ext cx="3921125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7203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9309" y="535111"/>
            <a:ext cx="1928826" cy="19122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403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162714" y="518555"/>
            <a:ext cx="2477613" cy="1928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4037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84015" y="4252400"/>
            <a:ext cx="1833266" cy="1857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4039" name="Picture 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153748" y="4209700"/>
            <a:ext cx="2495547" cy="1942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7107814-D263-4D1A-970D-C3A71C82F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200155" y="613301"/>
            <a:ext cx="2000264" cy="2017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9806CF40-21FF-4499-804A-A4E3B0F7A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8959485" y="576598"/>
            <a:ext cx="2643206" cy="2057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5">
            <a:extLst>
              <a:ext uri="{FF2B5EF4-FFF2-40B4-BE49-F238E27FC236}">
                <a16:creationId xmlns:a16="http://schemas.microsoft.com/office/drawing/2014/main" id="{9B1A33B1-6BF3-4F78-AEB5-1F7E49651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288824" y="4209700"/>
            <a:ext cx="2000264" cy="20180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" name="Picture 6">
            <a:extLst>
              <a:ext uri="{FF2B5EF4-FFF2-40B4-BE49-F238E27FC236}">
                <a16:creationId xmlns:a16="http://schemas.microsoft.com/office/drawing/2014/main" id="{57E94FE7-6AF9-4068-B05B-C7A90C298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8864499" y="4209700"/>
            <a:ext cx="2661140" cy="2071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F2A909AC-F5AA-477E-8FD1-1089132894B4}"/>
              </a:ext>
            </a:extLst>
          </p:cNvPr>
          <p:cNvCxnSpPr>
            <a:cxnSpLocks/>
          </p:cNvCxnSpPr>
          <p:nvPr/>
        </p:nvCxnSpPr>
        <p:spPr>
          <a:xfrm flipV="1">
            <a:off x="9243753" y="5957456"/>
            <a:ext cx="532014" cy="6373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CDFA618-709E-43D3-9997-9E751345F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4492" y="373709"/>
            <a:ext cx="2162175" cy="216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C487A562-B064-4DD4-91A3-C286B035D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95722" y="373709"/>
            <a:ext cx="2714644" cy="2113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88C0D3B9-F945-4BDE-9EAB-3FFDD2DCA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94492" y="4062516"/>
            <a:ext cx="1974036" cy="2000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C8588E-8836-4057-A429-817A920CF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344744" y="4000595"/>
            <a:ext cx="2648885" cy="20621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3508C940-88D5-4C35-87A2-CB62B16C0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783243" y="486824"/>
            <a:ext cx="1991428" cy="2000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23646CDD-F14C-4591-BC44-A6AFACAAD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9180425" y="484938"/>
            <a:ext cx="2571768" cy="2002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40979B70-AEA5-494A-9122-6CD0011EA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702632" y="3787267"/>
            <a:ext cx="2152650" cy="2143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1752DA83-569B-4BBD-9434-5A338BFFA1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9215399" y="3941522"/>
            <a:ext cx="2501821" cy="1947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9AEB711D-5E4C-4E49-A866-C5FFB7BE112B}"/>
              </a:ext>
            </a:extLst>
          </p:cNvPr>
          <p:cNvCxnSpPr/>
          <p:nvPr/>
        </p:nvCxnSpPr>
        <p:spPr>
          <a:xfrm flipV="1">
            <a:off x="9720350" y="5796741"/>
            <a:ext cx="332509" cy="6151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5697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12</Words>
  <Application>Microsoft Office PowerPoint</Application>
  <PresentationFormat>宽屏</PresentationFormat>
  <Paragraphs>10</Paragraphs>
  <Slides>6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Graph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水兔 跳</dc:creator>
  <cp:lastModifiedBy>swang</cp:lastModifiedBy>
  <cp:revision>13</cp:revision>
  <dcterms:created xsi:type="dcterms:W3CDTF">2019-02-19T06:58:42Z</dcterms:created>
  <dcterms:modified xsi:type="dcterms:W3CDTF">2021-01-26T06:19:00Z</dcterms:modified>
</cp:coreProperties>
</file>

<file path=docProps/thumbnail.jpeg>
</file>